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Найлон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411807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		</a:t>
            </a:r>
            <a:r>
              <a:rPr lang="vi-VN" b="1" dirty="0" smtClean="0"/>
              <a:t>Н</a:t>
            </a:r>
            <a:r>
              <a:rPr lang="uk-UA" b="1" dirty="0" smtClean="0"/>
              <a:t>а</a:t>
            </a:r>
            <a:r>
              <a:rPr lang="vi-VN" b="1" dirty="0" smtClean="0"/>
              <a:t>йло́н</a:t>
            </a:r>
            <a:r>
              <a:rPr lang="vi-VN" dirty="0" smtClean="0"/>
              <a:t> (найлон-66, поліамід 66 — найлон англ. </a:t>
            </a:r>
            <a:r>
              <a:rPr lang="en-US" i="1" dirty="0" smtClean="0"/>
              <a:t>nylon</a:t>
            </a:r>
            <a:r>
              <a:rPr lang="en-US" dirty="0" smtClean="0"/>
              <a:t>; </a:t>
            </a:r>
            <a:r>
              <a:rPr lang="vi-VN" dirty="0" smtClean="0"/>
              <a:t>найлон-6, поліамід 6 — капрон) синтетичний поліамід і</a:t>
            </a:r>
            <a:r>
              <a:rPr lang="en-US" dirty="0" smtClean="0"/>
              <a:t>  </a:t>
            </a:r>
            <a:r>
              <a:rPr lang="vi-VN" dirty="0" smtClean="0"/>
              <a:t>волокна з нього, що формуються з розплаву.</a:t>
            </a:r>
          </a:p>
          <a:p>
            <a:pPr>
              <a:buNone/>
            </a:pPr>
            <a:r>
              <a:rPr lang="uk-UA" dirty="0" smtClean="0"/>
              <a:t>		</a:t>
            </a:r>
            <a:r>
              <a:rPr lang="vi-VN" dirty="0" smtClean="0"/>
              <a:t>Існують два види нейлону: полігексаметиленадипінамід (найлон-66) і полі-</a:t>
            </a:r>
            <a:r>
              <a:rPr lang="el-GR" dirty="0" smtClean="0"/>
              <a:t>ε-</a:t>
            </a:r>
            <a:r>
              <a:rPr lang="vi-VN" dirty="0" smtClean="0"/>
              <a:t>капроамід (найлон-6).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Добування</a:t>
            </a:r>
            <a:endParaRPr lang="uk-UA" dirty="0"/>
          </a:p>
        </p:txBody>
      </p:sp>
      <p:pic>
        <p:nvPicPr>
          <p:cNvPr id="4" name="Содержимое 3" descr="Condensation_polymerization_diacid_diamine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2564904"/>
            <a:ext cx="8160425" cy="172135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Історія назви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	Існує версія, що слово "нейлон" походить від назв міст </a:t>
            </a:r>
            <a:r>
              <a:rPr lang="uk-UA" dirty="0" err="1" smtClean="0"/>
              <a:t>Нью</a:t>
            </a:r>
            <a:r>
              <a:rPr lang="uk-UA" dirty="0" smtClean="0"/>
              <a:t> Йорк і Лондон (</a:t>
            </a:r>
            <a:r>
              <a:rPr lang="en-US" dirty="0" smtClean="0"/>
              <a:t>nylon = New York + London). </a:t>
            </a:r>
            <a:r>
              <a:rPr lang="uk-UA" dirty="0" smtClean="0"/>
              <a:t>Зустрічається думка, що це слово — абревіатура від </a:t>
            </a:r>
            <a:r>
              <a:rPr lang="en-US" dirty="0" smtClean="0"/>
              <a:t>New York Lab of Organic </a:t>
            </a:r>
            <a:r>
              <a:rPr lang="en-US" dirty="0" err="1" smtClean="0"/>
              <a:t>Nitrocompounds</a:t>
            </a:r>
            <a:r>
              <a:rPr lang="en-US" dirty="0" smtClean="0"/>
              <a:t>, </a:t>
            </a:r>
            <a:r>
              <a:rPr lang="uk-UA" dirty="0" smtClean="0"/>
              <a:t>проте достовірних відомостей про це немає. У словнику </a:t>
            </a:r>
            <a:r>
              <a:rPr lang="uk-UA" dirty="0" err="1" smtClean="0"/>
              <a:t>Вебстера</a:t>
            </a:r>
            <a:r>
              <a:rPr lang="uk-UA" dirty="0" smtClean="0"/>
              <a:t> повідомляється, що це штучно придумане слово.</a:t>
            </a: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Синтез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Синтез найлон-66 вперше був проведений в 1937 р. В. </a:t>
            </a:r>
            <a:r>
              <a:rPr lang="uk-UA" dirty="0" err="1" smtClean="0"/>
              <a:t>Карозерсом</a:t>
            </a:r>
            <a:r>
              <a:rPr lang="uk-UA" dirty="0" smtClean="0"/>
              <a:t>, головним хіміком дослідницької лабораторії американської компанії </a:t>
            </a:r>
            <a:r>
              <a:rPr lang="en-US" dirty="0" smtClean="0"/>
              <a:t>DuPont</a:t>
            </a:r>
            <a:r>
              <a:rPr lang="uk-UA" dirty="0" smtClean="0"/>
              <a:t> поліконденсацією </a:t>
            </a:r>
            <a:r>
              <a:rPr lang="uk-UA" dirty="0" err="1" smtClean="0"/>
              <a:t>адипіново</a:t>
            </a:r>
            <a:r>
              <a:rPr lang="uk-UA" dirty="0" smtClean="0"/>
              <a:t> кислоти і </a:t>
            </a:r>
            <a:r>
              <a:rPr lang="uk-UA" dirty="0" err="1" smtClean="0"/>
              <a:t>гексаметилендиаміну</a:t>
            </a:r>
            <a:r>
              <a:rPr lang="uk-UA" dirty="0" smtClean="0"/>
              <a:t>. Для забезпечення </a:t>
            </a:r>
            <a:r>
              <a:rPr lang="uk-UA" dirty="0" err="1" smtClean="0"/>
              <a:t>стехіометричного</a:t>
            </a:r>
            <a:r>
              <a:rPr lang="uk-UA" dirty="0" smtClean="0"/>
              <a:t> відношення реагентів 1:1, необхідного для отримання полімеру з максимальною молекулярною масою </a:t>
            </a:r>
            <a:r>
              <a:rPr lang="uk-UA" dirty="0" err="1" smtClean="0"/>
              <a:t>Карозерс</a:t>
            </a:r>
            <a:r>
              <a:rPr lang="uk-UA" dirty="0" smtClean="0"/>
              <a:t> використовував сіль адипінової кислоти і </a:t>
            </a:r>
            <a:r>
              <a:rPr lang="uk-UA" dirty="0" err="1" smtClean="0"/>
              <a:t>гексаметилендиаміну</a:t>
            </a:r>
            <a:r>
              <a:rPr lang="uk-UA" dirty="0" smtClean="0"/>
              <a:t> (АГ-сіль).</a:t>
            </a:r>
          </a:p>
          <a:p>
            <a:pPr>
              <a:buNone/>
            </a:pPr>
            <a:r>
              <a:rPr lang="uk-UA" dirty="0" smtClean="0"/>
              <a:t>		Синтез найлона-6 з капролактаму проводиться гідролітичною полімеризацією капролактаму по механізму розкриття циклу — приєднання.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Нейлону </a:t>
            </a:r>
            <a:r>
              <a:rPr lang="ru-RU" dirty="0" err="1" smtClean="0"/>
              <a:t>притаманні</a:t>
            </a:r>
            <a:r>
              <a:rPr lang="ru-RU" dirty="0" smtClean="0"/>
              <a:t> </a:t>
            </a:r>
            <a:r>
              <a:rPr lang="ru-RU" dirty="0" err="1" smtClean="0"/>
              <a:t>наступні</a:t>
            </a:r>
            <a:r>
              <a:rPr lang="ru-RU" dirty="0" smtClean="0"/>
              <a:t> характеристики:</a:t>
            </a:r>
          </a:p>
          <a:p>
            <a:r>
              <a:rPr lang="ru-RU" dirty="0" smtClean="0"/>
              <a:t>легкий;</a:t>
            </a:r>
          </a:p>
          <a:p>
            <a:r>
              <a:rPr lang="ru-RU" dirty="0" err="1" smtClean="0"/>
              <a:t>еластичний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стійкий</a:t>
            </a:r>
            <a:r>
              <a:rPr lang="ru-RU" dirty="0" smtClean="0"/>
              <a:t> до </a:t>
            </a:r>
            <a:r>
              <a:rPr lang="ru-RU" dirty="0" err="1" smtClean="0"/>
              <a:t>зношування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вологостійкий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 smtClean="0"/>
              <a:t>стійкість</a:t>
            </a:r>
            <a:r>
              <a:rPr lang="ru-RU" dirty="0" smtClean="0"/>
              <a:t> до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(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руйнується</a:t>
            </a:r>
            <a:r>
              <a:rPr lang="ru-RU" dirty="0" smtClean="0"/>
              <a:t> кислотами).</a:t>
            </a:r>
            <a:br>
              <a:rPr lang="ru-RU" dirty="0" smtClean="0"/>
            </a:b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58204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Велика </a:t>
            </a:r>
            <a:r>
              <a:rPr lang="ru-RU" dirty="0" err="1" smtClean="0"/>
              <a:t>частина</a:t>
            </a:r>
            <a:r>
              <a:rPr lang="ru-RU" dirty="0" smtClean="0"/>
              <a:t> нейлону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хімічних</a:t>
            </a:r>
            <a:r>
              <a:rPr lang="ru-RU" dirty="0" smtClean="0"/>
              <a:t> волокон,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йдуть</a:t>
            </a:r>
            <a:r>
              <a:rPr lang="ru-RU" dirty="0" smtClean="0"/>
              <a:t> на </a:t>
            </a:r>
            <a:r>
              <a:rPr lang="ru-RU" dirty="0" err="1" smtClean="0"/>
              <a:t>виготовлення</a:t>
            </a:r>
            <a:r>
              <a:rPr lang="ru-RU" dirty="0" smtClean="0"/>
              <a:t> тканин 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, — як чисто </a:t>
            </a:r>
            <a:r>
              <a:rPr lang="ru-RU" dirty="0" err="1" smtClean="0"/>
              <a:t>нейлонових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змішаних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високій</a:t>
            </a:r>
            <a:r>
              <a:rPr lang="ru-RU" dirty="0" smtClean="0"/>
              <a:t> </a:t>
            </a:r>
            <a:r>
              <a:rPr lang="ru-RU" dirty="0" err="1" smtClean="0"/>
              <a:t>витривалості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при </a:t>
            </a:r>
            <a:r>
              <a:rPr lang="ru-RU" dirty="0" err="1" smtClean="0"/>
              <a:t>виробництві</a:t>
            </a:r>
            <a:r>
              <a:rPr lang="ru-RU" dirty="0" smtClean="0"/>
              <a:t> спортивного, </a:t>
            </a:r>
            <a:r>
              <a:rPr lang="ru-RU" dirty="0" err="1" smtClean="0"/>
              <a:t>туристичного</a:t>
            </a:r>
            <a:r>
              <a:rPr lang="ru-RU" dirty="0" smtClean="0"/>
              <a:t> </a:t>
            </a:r>
            <a:r>
              <a:rPr lang="ru-RU" dirty="0" err="1" smtClean="0"/>
              <a:t>одягу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	З нейлону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виготовляють</a:t>
            </a:r>
            <a:r>
              <a:rPr lang="ru-RU" dirty="0" smtClean="0"/>
              <a:t> струни для ряду </a:t>
            </a:r>
            <a:r>
              <a:rPr lang="ru-RU" dirty="0" err="1" smtClean="0"/>
              <a:t>музичних</a:t>
            </a:r>
            <a:r>
              <a:rPr lang="ru-RU" dirty="0" smtClean="0"/>
              <a:t> </a:t>
            </a:r>
            <a:r>
              <a:rPr lang="ru-RU" dirty="0" err="1" smtClean="0"/>
              <a:t>інструментів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для </a:t>
            </a:r>
            <a:r>
              <a:rPr lang="ru-RU" dirty="0" err="1" smtClean="0"/>
              <a:t>гітари</a:t>
            </a:r>
            <a:r>
              <a:rPr lang="ru-RU" dirty="0" smtClean="0"/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58204" cy="54832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		Нейлон застосовується в різних </a:t>
            </a:r>
            <a:r>
              <a:rPr lang="uk-UA" dirty="0" smtClean="0"/>
              <a:t>сферах промисловості</a:t>
            </a:r>
            <a:r>
              <a:rPr lang="uk-UA" dirty="0" smtClean="0"/>
              <a:t>, а також в пошитті одягу.</a:t>
            </a:r>
          </a:p>
          <a:p>
            <a:pPr>
              <a:buNone/>
            </a:pPr>
            <a:r>
              <a:rPr lang="uk-UA" dirty="0" smtClean="0"/>
              <a:t>		У 1938 році цей </a:t>
            </a:r>
            <a:r>
              <a:rPr lang="uk-UA" dirty="0" err="1" smtClean="0"/>
              <a:t>матераіал</a:t>
            </a:r>
            <a:r>
              <a:rPr lang="uk-UA" dirty="0" smtClean="0"/>
              <a:t> вперше надійшов у продаж. Спочатку з нейлону робили щетину для зубних щіток. Незабаром попит на нейлон став ще більшим. З 1939 року його використовували у виробництві одягу, в основному в виробництві безшовних панчіх. Крім цього нейлон використовувався у виробництві блузок, непромокальних плащів, нижньої білизни, купальників, шкарпеток, спортивного одягу та багато іншого.</a:t>
            </a:r>
          </a:p>
          <a:p>
            <a:pPr>
              <a:buNone/>
            </a:pPr>
            <a:r>
              <a:rPr lang="uk-UA" dirty="0" smtClean="0"/>
              <a:t>		Нейлон - </a:t>
            </a:r>
            <a:r>
              <a:rPr lang="uk-UA" dirty="0" err="1" smtClean="0"/>
              <a:t>швидкосохнучий</a:t>
            </a:r>
            <a:r>
              <a:rPr lang="uk-UA" dirty="0" smtClean="0"/>
              <a:t> матеріал, який володіє еластичністю, пружністю і міцністю.</a:t>
            </a:r>
          </a:p>
          <a:p>
            <a:pPr>
              <a:buNone/>
            </a:pPr>
            <a:r>
              <a:rPr lang="uk-UA" dirty="0" smtClean="0"/>
              <a:t>		Нейлон найчастіше використовується в спортивному та </a:t>
            </a:r>
            <a:r>
              <a:rPr lang="uk-UA" dirty="0" err="1" smtClean="0"/>
              <a:t>туристичому</a:t>
            </a:r>
            <a:r>
              <a:rPr lang="uk-UA" dirty="0" smtClean="0"/>
              <a:t> одязі, а також він ідеально підходить для виготовлення панчіх. Панчохи з нейлону перевернули світ моди, завдяки доступній ціні. До того ж разом з науковим прогресом панчохи з нейлону постійно вдосконалювалися.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186766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Одяг з нейлону можна прати і віджимати в пральній машині при низькій температурі, одразу після віджимання одяг з нейлону слід дістати з машини.</a:t>
            </a:r>
          </a:p>
          <a:p>
            <a:pPr>
              <a:buNone/>
            </a:pPr>
            <a:r>
              <a:rPr lang="uk-UA" dirty="0" smtClean="0"/>
              <a:t>		Зазвичай після прання речі з нейлону гладити непотрібно. Але якщо все-таки така необхідність є, праска не має бути дуже гарячою, інакше можна розплавити матеріал: всі речі з нейлону дуже чутливі до високої </a:t>
            </a:r>
            <a:r>
              <a:rPr lang="uk-UA" dirty="0" err="1" smtClean="0"/>
              <a:t>температури.Панчохи</a:t>
            </a:r>
            <a:r>
              <a:rPr lang="uk-UA" dirty="0" smtClean="0"/>
              <a:t> з нейлону краще прати в мішечку, щоб вони не терлися про інший одяг у пральній машині, інакше вони можуть розпуститися.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84</TotalTime>
  <Words>6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Ясность</vt:lpstr>
      <vt:lpstr>Найлон</vt:lpstr>
      <vt:lpstr>Презентация PowerPoint</vt:lpstr>
      <vt:lpstr>Добування</vt:lpstr>
      <vt:lpstr>Історія назви</vt:lpstr>
      <vt:lpstr>Синтез</vt:lpstr>
      <vt:lpstr>Застосування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Найлон</dc:title>
  <dc:creator>Vika</dc:creator>
  <cp:lastModifiedBy>Maksim Kitskaylo</cp:lastModifiedBy>
  <cp:revision>4</cp:revision>
  <dcterms:created xsi:type="dcterms:W3CDTF">2015-04-26T20:14:43Z</dcterms:created>
  <dcterms:modified xsi:type="dcterms:W3CDTF">2015-08-08T10:57:40Z</dcterms:modified>
</cp:coreProperties>
</file>